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2B94B3-8105-19A6-BB8A-7400C3ED15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8FD3CAF-927A-70A3-EC56-C3E1B992C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1370F9-1D31-BC0C-80CF-994A57C3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AC135E-F5EA-8FAD-82FB-54050E89B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0D1D50-1852-9D10-516B-D99110E66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45706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5B215-E706-C270-D29C-F008826DC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9B758A3-457D-CB2B-8D90-CA1A6D7AE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EA6940-61AC-416F-D216-4CB416C58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9449BD-B7D8-C8BB-F676-20BD01DC7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C8A27E-4AC5-7D60-E2E9-A782BC92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5583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18D5331-9774-4F51-29B0-F85B1AA4DC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03C6560-C302-E155-1C2E-EAF9E4F7A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4191B5-D1A2-93F5-9557-D94B1BE96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249B2F-A8A9-A2AA-2E82-867E5EBFD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5A86ED-FF25-3D99-7CBE-8EDCF499D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992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F28EE5-D028-AACA-D269-50E211FBC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F150DD-F7FD-6C3B-D929-B79D3E7A4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E6B77C-F804-E413-6818-9B0E98C4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D5D3DB-FFBC-52A3-32A0-A40D34D87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72BEC0-FD11-092E-9B74-92569614C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414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F725B-38D4-5676-F6CA-9DC2F3AA5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8DE92F-A4ED-6720-7780-D235B6BD6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72CBFB-78B6-2E9A-9AAF-45E72EE3B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E50B23-9811-6534-93EC-BF49CE8F2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68DA17-3C52-6E4E-D7F0-15B0E7034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5713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84246-0D93-289E-D93C-F7D3F5E7E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2CB2E7-B101-D81B-9C3D-6C5982CD6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2EAF43-F8D9-3881-049D-C845FA064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8F493E-75E2-6BA7-897A-EB1FE3D5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322579-291B-097C-5BF3-5024D8C0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6124C1-AB6F-390E-B23F-2284161EE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1769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A5EEDE-223F-184B-C43C-3C36A4C8D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821786-E70E-C050-65A6-60E63007A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D94FFF7-A883-2C4D-2F34-64EFF3B4F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6443C4C-1EBC-ADFF-1F2B-F1EDB7FA9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9259AB9-6FD4-61E7-E3F2-5FE525181B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8B7B101-9017-A1DA-AC9D-AC106A0D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1693009-FA64-8197-8F77-08AED42B5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FD4B136-A594-0B3F-634F-FBB3BF711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056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D894D0-C92C-0141-F6A2-F9F96417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FACD5E4-5D7E-623F-AE23-7F4C1DEAC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374BDEA-1C50-4B87-5713-55817BD55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10F7BE3-1FE9-4185-F416-D6C95BA5F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2049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8AA8597-9640-D070-7091-23D217992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C9A9937-6C0E-F5BA-707E-F63C36F0E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D6639E3-AF6C-69F6-91F7-9BF49863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50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1C89C-786C-A53E-0B8E-446EF6D4D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085CE1-1C80-192E-5ED3-2F086EFDA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93F1908-82D2-CF8E-2329-BADD7B40E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219FBB-B1A6-D170-5231-ED37E5B6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7EF2CD-716E-5107-2051-98A98F2F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D732632-3F1C-B686-DDDF-1B37EA43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95614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E2AE6E-5051-C940-63F8-E3E46ED7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CEE3A56-DAE9-8D37-A37E-F6AC981F9B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A60CE7-4431-4134-F108-5ABFC96FD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85F5BA5-226C-A755-7FBD-9C97893C3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3B33BFB-24CC-1744-C297-48208DD3C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833193-9D64-8BC1-3BFF-DD66B61C3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2862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85C68C1-19EA-F7E1-BD11-A78B24113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5EBE867-BBC6-2182-0544-90A0CE8FE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266F39-4D09-582E-9F20-87B2CE6670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83674-C33F-4FC8-9A6B-C1CD0A650AF8}" type="datetimeFigureOut">
              <a:rPr lang="de-CH" smtClean="0"/>
              <a:t>14.06.2026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38B5C8-F938-2419-48D9-BD18B92C19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216D8C-03CF-B5F1-0E02-5C164D964B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C9B30-28CB-402D-9427-BB92DDA1F72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1944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1CBAA-350E-28AD-C021-BC7685BFDD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6286"/>
            <a:ext cx="9144000" cy="1266876"/>
          </a:xfrm>
        </p:spPr>
        <p:txBody>
          <a:bodyPr>
            <a:normAutofit/>
          </a:bodyPr>
          <a:lstStyle/>
          <a:p>
            <a:r>
              <a:rPr lang="de-DE" sz="8000" b="1">
                <a:latin typeface="Century Gothic" panose="020B0502020202020204" pitchFamily="34" charset="0"/>
              </a:rPr>
              <a:t>Menüplan</a:t>
            </a:r>
            <a:endParaRPr lang="de-CH" sz="8000" b="1" dirty="0">
              <a:latin typeface="Century Gothic" panose="020B0502020202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54C13D6-2909-94BA-3383-90859624B6AE}"/>
              </a:ext>
            </a:extLst>
          </p:cNvPr>
          <p:cNvSpPr txBox="1"/>
          <p:nvPr/>
        </p:nvSpPr>
        <p:spPr>
          <a:xfrm>
            <a:off x="1720449" y="1932037"/>
            <a:ext cx="31594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latin typeface="Century Gothic" panose="020B0502020202020204" pitchFamily="34" charset="0"/>
              </a:rPr>
              <a:t>Montag  / 15. Juni 2026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DE" sz="1400" dirty="0">
                <a:latin typeface="Century Gothic" panose="020B0502020202020204" pitchFamily="34" charset="0"/>
              </a:rPr>
              <a:t>Canapés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DE" sz="1400" dirty="0">
                <a:latin typeface="Century Gothic" panose="020B0502020202020204" pitchFamily="34" charset="0"/>
              </a:rPr>
              <a:t>CHF 3.00</a:t>
            </a:r>
            <a:endParaRPr lang="de-CH" sz="1400" dirty="0">
              <a:latin typeface="Century Gothic" panose="020B0502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E10C322-F176-A78E-EDEA-39ED54958AAC}"/>
              </a:ext>
            </a:extLst>
          </p:cNvPr>
          <p:cNvSpPr txBox="1"/>
          <p:nvPr/>
        </p:nvSpPr>
        <p:spPr>
          <a:xfrm>
            <a:off x="1720449" y="3540967"/>
            <a:ext cx="31594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latin typeface="Century Gothic" panose="020B0502020202020204" pitchFamily="34" charset="0"/>
              </a:rPr>
              <a:t>Dienstag  / 16. Juni 2026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DE" sz="1400" dirty="0" err="1">
                <a:latin typeface="Century Gothic" panose="020B0502020202020204" pitchFamily="34" charset="0"/>
              </a:rPr>
              <a:t>Pouletstreifen</a:t>
            </a:r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DE" sz="1400" dirty="0">
                <a:latin typeface="Century Gothic" panose="020B0502020202020204" pitchFamily="34" charset="0"/>
              </a:rPr>
              <a:t>Gemischter Salat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DE" sz="1400" dirty="0">
                <a:latin typeface="Century Gothic" panose="020B0502020202020204" pitchFamily="34" charset="0"/>
              </a:rPr>
              <a:t>CHF 12.00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902CF6A-3080-26B5-686B-8CBE0CEDBE49}"/>
              </a:ext>
            </a:extLst>
          </p:cNvPr>
          <p:cNvSpPr txBox="1"/>
          <p:nvPr/>
        </p:nvSpPr>
        <p:spPr>
          <a:xfrm>
            <a:off x="1720449" y="5149897"/>
            <a:ext cx="31594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latin typeface="Century Gothic" panose="020B0502020202020204" pitchFamily="34" charset="0"/>
              </a:rPr>
              <a:t>Mittwoch  / 17. Juni 2026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CH" sz="1400" dirty="0">
                <a:latin typeface="Century Gothic" panose="020B0502020202020204" pitchFamily="34" charset="0"/>
              </a:rPr>
              <a:t>Steak</a:t>
            </a:r>
          </a:p>
          <a:p>
            <a:pPr algn="ctr"/>
            <a:r>
              <a:rPr lang="de-CH" sz="1400" dirty="0">
                <a:latin typeface="Century Gothic" panose="020B0502020202020204" pitchFamily="34" charset="0"/>
              </a:rPr>
              <a:t>Gemischter Salat</a:t>
            </a:r>
          </a:p>
          <a:p>
            <a:pPr algn="ctr"/>
            <a:endParaRPr lang="de-CH" sz="1400" dirty="0">
              <a:latin typeface="Century Gothic" panose="020B0502020202020204" pitchFamily="34" charset="0"/>
            </a:endParaRPr>
          </a:p>
          <a:p>
            <a:pPr algn="ctr"/>
            <a:r>
              <a:rPr lang="de-CH" sz="1400" dirty="0">
                <a:latin typeface="Century Gothic" panose="020B0502020202020204" pitchFamily="34" charset="0"/>
              </a:rPr>
              <a:t>CHF 12.00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46EEF0B-6153-5B6D-E424-925B1B0295A2}"/>
              </a:ext>
            </a:extLst>
          </p:cNvPr>
          <p:cNvSpPr txBox="1"/>
          <p:nvPr/>
        </p:nvSpPr>
        <p:spPr>
          <a:xfrm>
            <a:off x="7312086" y="1932037"/>
            <a:ext cx="31594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latin typeface="Century Gothic" panose="020B0502020202020204" pitchFamily="34" charset="0"/>
              </a:rPr>
              <a:t>Montag  / 22. Juni 2026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CH" sz="1400" dirty="0">
                <a:latin typeface="Century Gothic" panose="020B0502020202020204" pitchFamily="34" charset="0"/>
              </a:rPr>
              <a:t>Nach Ansage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F60A52F-EF00-2870-7330-671502F931B4}"/>
              </a:ext>
            </a:extLst>
          </p:cNvPr>
          <p:cNvSpPr txBox="1"/>
          <p:nvPr/>
        </p:nvSpPr>
        <p:spPr>
          <a:xfrm>
            <a:off x="7312086" y="3540967"/>
            <a:ext cx="31594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latin typeface="Century Gothic" panose="020B0502020202020204" pitchFamily="34" charset="0"/>
              </a:rPr>
              <a:t>Dienstag  / 23. Juni 2026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CH" sz="1400" dirty="0" err="1">
                <a:latin typeface="Century Gothic" panose="020B0502020202020204" pitchFamily="34" charset="0"/>
              </a:rPr>
              <a:t>Wienerli</a:t>
            </a:r>
            <a:r>
              <a:rPr lang="de-CH" sz="1400" dirty="0">
                <a:latin typeface="Century Gothic" panose="020B0502020202020204" pitchFamily="34" charset="0"/>
              </a:rPr>
              <a:t> im Teig</a:t>
            </a:r>
          </a:p>
          <a:p>
            <a:pPr algn="ctr"/>
            <a:r>
              <a:rPr lang="de-CH" sz="1400" dirty="0">
                <a:latin typeface="Century Gothic" panose="020B0502020202020204" pitchFamily="34" charset="0"/>
              </a:rPr>
              <a:t>Salat</a:t>
            </a:r>
          </a:p>
          <a:p>
            <a:pPr algn="ctr"/>
            <a:endParaRPr lang="de-CH" sz="1400" dirty="0">
              <a:latin typeface="Century Gothic" panose="020B0502020202020204" pitchFamily="34" charset="0"/>
            </a:endParaRPr>
          </a:p>
          <a:p>
            <a:pPr algn="ctr"/>
            <a:r>
              <a:rPr lang="de-CH" sz="1400" dirty="0">
                <a:latin typeface="Century Gothic" panose="020B0502020202020204" pitchFamily="34" charset="0"/>
              </a:rPr>
              <a:t>10.00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816635C-18A9-C5DA-9D29-25E0ACD22225}"/>
              </a:ext>
            </a:extLst>
          </p:cNvPr>
          <p:cNvSpPr txBox="1"/>
          <p:nvPr/>
        </p:nvSpPr>
        <p:spPr>
          <a:xfrm>
            <a:off x="7312086" y="5149897"/>
            <a:ext cx="31594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latin typeface="Century Gothic" panose="020B0502020202020204" pitchFamily="34" charset="0"/>
              </a:rPr>
              <a:t>Mittwoch  / 24. Juni 2026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DE" sz="1400" dirty="0">
                <a:latin typeface="Century Gothic" panose="020B0502020202020204" pitchFamily="34" charset="0"/>
              </a:rPr>
              <a:t>Spaghetti Carbonara</a:t>
            </a:r>
          </a:p>
          <a:p>
            <a:pPr algn="ctr"/>
            <a:r>
              <a:rPr lang="de-DE" sz="1400" dirty="0">
                <a:latin typeface="Century Gothic" panose="020B0502020202020204" pitchFamily="34" charset="0"/>
              </a:rPr>
              <a:t>Salat</a:t>
            </a:r>
          </a:p>
          <a:p>
            <a:pPr algn="ctr"/>
            <a:endParaRPr lang="de-DE" sz="1400" dirty="0">
              <a:latin typeface="Century Gothic" panose="020B0502020202020204" pitchFamily="34" charset="0"/>
            </a:endParaRPr>
          </a:p>
          <a:p>
            <a:pPr algn="ctr"/>
            <a:r>
              <a:rPr lang="de-DE" sz="1400" dirty="0">
                <a:latin typeface="Century Gothic" panose="020B0502020202020204" pitchFamily="34" charset="0"/>
              </a:rPr>
              <a:t>CHF 12.00</a:t>
            </a:r>
          </a:p>
        </p:txBody>
      </p:sp>
      <p:pic>
        <p:nvPicPr>
          <p:cNvPr id="1026" name="Picture 2" descr="Ein comic-hund mit kochmütze und spachtel in der hand | Premium-Foto">
            <a:extLst>
              <a:ext uri="{FF2B5EF4-FFF2-40B4-BE49-F238E27FC236}">
                <a16:creationId xmlns:a16="http://schemas.microsoft.com/office/drawing/2014/main" id="{951E17C4-8B09-FD58-FB7E-46BF87982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8950" y="376757"/>
            <a:ext cx="1205204" cy="120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in comic-hund mit kochmütze und spachtel in der hand | Premium-Foto">
            <a:extLst>
              <a:ext uri="{FF2B5EF4-FFF2-40B4-BE49-F238E27FC236}">
                <a16:creationId xmlns:a16="http://schemas.microsoft.com/office/drawing/2014/main" id="{0F846B3B-5D00-C572-59BB-BA57A7824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913" y="370889"/>
            <a:ext cx="1211072" cy="121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peise- und Getränkekarte | Il Plonner">
            <a:extLst>
              <a:ext uri="{FF2B5EF4-FFF2-40B4-BE49-F238E27FC236}">
                <a16:creationId xmlns:a16="http://schemas.microsoft.com/office/drawing/2014/main" id="{6245D3FE-880F-C6F4-9ADD-C159921C2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685805" y="3700833"/>
            <a:ext cx="4820391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Speise- und Getränkekarte | Il Plonner">
            <a:extLst>
              <a:ext uri="{FF2B5EF4-FFF2-40B4-BE49-F238E27FC236}">
                <a16:creationId xmlns:a16="http://schemas.microsoft.com/office/drawing/2014/main" id="{DC1057C5-E5C1-2344-7DE5-4CC743776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471088" y="3627035"/>
            <a:ext cx="4820391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Speise- und Getränkekarte | Il Plonner">
            <a:extLst>
              <a:ext uri="{FF2B5EF4-FFF2-40B4-BE49-F238E27FC236}">
                <a16:creationId xmlns:a16="http://schemas.microsoft.com/office/drawing/2014/main" id="{CA390EAD-B5E8-AA1B-34E6-9C4D25FEE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842698" y="3700833"/>
            <a:ext cx="4820391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79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Breitbild</PresentationFormat>
  <Paragraphs>33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</vt:lpstr>
      <vt:lpstr>Menüplan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Menüplan</dc:title>
  <dc:creator>Marisa Nussli</dc:creator>
  <cp:lastModifiedBy>Marisa Nussli</cp:lastModifiedBy>
  <cp:revision>30</cp:revision>
  <cp:lastPrinted>2026-06-14T14:05:08Z</cp:lastPrinted>
  <dcterms:created xsi:type="dcterms:W3CDTF">2023-08-25T20:20:59Z</dcterms:created>
  <dcterms:modified xsi:type="dcterms:W3CDTF">2026-06-14T14:06:07Z</dcterms:modified>
</cp:coreProperties>
</file>